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9" r:id="rId4"/>
    <p:sldId id="274" r:id="rId5"/>
    <p:sldId id="273" r:id="rId6"/>
    <p:sldId id="270" r:id="rId7"/>
    <p:sldId id="276" r:id="rId8"/>
    <p:sldId id="277" r:id="rId9"/>
    <p:sldId id="272" r:id="rId10"/>
    <p:sldId id="268" r:id="rId11"/>
    <p:sldId id="271" r:id="rId12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8004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ВЫПУСКНАЯ КВАЛИФИКАЦИОННАЯ РАБОТА</a:t>
            </a: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</a:t>
            </a:r>
            <a:r>
              <a:rPr lang="ru-RU" b="1" cap="all" spc="-1">
                <a:solidFill>
                  <a:srgbClr val="000000"/>
                </a:solidFill>
                <a:latin typeface="Times New Roman"/>
                <a:ea typeface="Calibri"/>
              </a:rPr>
              <a:t>деревообрабатывающего предприятия </a:t>
            </a: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Научный руководитель 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96" name="TextBox 1"/>
          <p:cNvSpPr/>
          <p:nvPr/>
        </p:nvSpPr>
        <p:spPr>
          <a:xfrm>
            <a:off x="1403640" y="2904840"/>
            <a:ext cx="67669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8004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ВЫПУСКНАЯ КВАЛИФИКАЦИОННАЯ РАБОТА</a:t>
            </a: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</a:t>
            </a:r>
            <a:r>
              <a:rPr lang="ru-RU" b="1" cap="all" spc="-1" dirty="0">
                <a:solidFill>
                  <a:srgbClr val="000000"/>
                </a:solidFill>
                <a:latin typeface="Times New Roman"/>
                <a:ea typeface="Calibri"/>
              </a:rPr>
              <a:t>деревообрабатывающего предприятия </a:t>
            </a:r>
            <a:r>
              <a:rPr lang="ru-RU" sz="1800" b="1" strike="noStrike" cap="all" spc="-1" dirty="0">
                <a:solidFill>
                  <a:srgbClr val="000000"/>
                </a:solidFill>
                <a:latin typeface="Times New Roman"/>
                <a:ea typeface="Calibri"/>
              </a:rPr>
              <a:t>«Лис»</a:t>
            </a: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Научный руководитель :</a:t>
            </a:r>
            <a:endParaRPr lang="ru-RU" sz="1400" b="0" strike="noStrike" spc="-1" dirty="0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Дусанюк</a:t>
            </a:r>
            <a:r>
              <a:rPr lang="ru-RU" sz="14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 Роман Андреевич</a:t>
            </a: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90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4117420" y="298821"/>
            <a:ext cx="172634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RU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D089D185-CF5A-438C-AE89-6C8ECCB0B9B9}"/>
              </a:ext>
            </a:extLst>
          </p:cNvPr>
          <p:cNvSpPr/>
          <p:nvPr/>
        </p:nvSpPr>
        <p:spPr>
          <a:xfrm>
            <a:off x="865573" y="1663583"/>
            <a:ext cx="7412854" cy="37226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Целью выпускной квалификационной работы является проектирование и разработка веб-приложения для деревообрабатывающей компании «Лис.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адачи: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	Исследовать предметную область разработки веб-приложения.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	Выбрать и описать инструментальные средства реализации веб-приложения.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	Разработать дизайн будущего веб-приложения.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     Верстка веб-приложения.</a:t>
            </a:r>
          </a:p>
          <a:p>
            <a:pPr algn="ctr"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785265" y="298821"/>
            <a:ext cx="239069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Аналогичные сайты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717965" y="6036227"/>
            <a:ext cx="134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ВолЛесДом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996957" y="6036227"/>
            <a:ext cx="10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NordLine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7270D7-6021-4011-909C-39B6FE05A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" y="1698934"/>
            <a:ext cx="4418378" cy="38078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F5B9E-EE00-450D-970A-743BFC6C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178" y="2218966"/>
            <a:ext cx="3881592" cy="29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55999" y="298821"/>
            <a:ext cx="264922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Макеты с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717965" y="6036227"/>
            <a:ext cx="193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339488" y="6021278"/>
            <a:ext cx="24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«Каталог»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61FD44-7DF0-4615-AA75-FC9D29A2A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2" y="823184"/>
            <a:ext cx="2150360" cy="50723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EF376B-B9F4-4071-9E8C-A271195E6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64" y="1897789"/>
            <a:ext cx="4129107" cy="30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84046" y="298821"/>
            <a:ext cx="2593124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 страниц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343365" y="6036227"/>
            <a:ext cx="194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4945212" y="6036227"/>
            <a:ext cx="221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«Каталог»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B2B2E-972E-4141-A241-E76AC444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84" y="1128823"/>
            <a:ext cx="2041864" cy="48175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FA6B7F-D2D2-441D-A110-9C3703B3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28" y="2043953"/>
            <a:ext cx="4742851" cy="34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84050" y="298821"/>
            <a:ext cx="259312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 страниц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EE3A4-7D45-445F-94A2-DA930E731590}"/>
              </a:ext>
            </a:extLst>
          </p:cNvPr>
          <p:cNvSpPr txBox="1"/>
          <p:nvPr/>
        </p:nvSpPr>
        <p:spPr>
          <a:xfrm>
            <a:off x="1121403" y="5285683"/>
            <a:ext cx="286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«Производство»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272250" y="5285683"/>
            <a:ext cx="306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«Личный кабинет»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CBB1D-8548-45C9-9397-1B7586D0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7" y="2019849"/>
            <a:ext cx="3424025" cy="29496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404E02-2978-49BD-890E-3086FD18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20" y="2019849"/>
            <a:ext cx="4158985" cy="29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48398" y="298821"/>
            <a:ext cx="2664425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 страниц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105120" y="5592875"/>
            <a:ext cx="304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Адаптивная версия главной страницы под планшет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47C1A-58F0-4D0A-AFCF-84D4FB60F932}"/>
              </a:ext>
            </a:extLst>
          </p:cNvPr>
          <p:cNvSpPr txBox="1"/>
          <p:nvPr/>
        </p:nvSpPr>
        <p:spPr>
          <a:xfrm>
            <a:off x="1241230" y="5592875"/>
            <a:ext cx="304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Адаптивная версия главной страницы под телефон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77C382-40FF-4C73-8306-7A2AE9E7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3" y="1118584"/>
            <a:ext cx="2980561" cy="42655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4FD16-C833-4523-8E72-AD0956CC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84" y="1949057"/>
            <a:ext cx="4572000" cy="29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3660806" y="298821"/>
            <a:ext cx="263961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Серверная часть сайта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CFE3-91D4-42E1-B377-A17546E153B8}"/>
              </a:ext>
            </a:extLst>
          </p:cNvPr>
          <p:cNvSpPr txBox="1"/>
          <p:nvPr/>
        </p:nvSpPr>
        <p:spPr>
          <a:xfrm>
            <a:off x="5105120" y="5592875"/>
            <a:ext cx="30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базы данных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47C1A-58F0-4D0A-AFCF-84D4FB60F932}"/>
              </a:ext>
            </a:extLst>
          </p:cNvPr>
          <p:cNvSpPr txBox="1"/>
          <p:nvPr/>
        </p:nvSpPr>
        <p:spPr>
          <a:xfrm>
            <a:off x="784098" y="5592875"/>
            <a:ext cx="30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3553D-86C3-4AA8-B255-69B72010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9" y="3136480"/>
            <a:ext cx="3899647" cy="903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8015F-DDCD-4281-B6E3-F74DDA1E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768" y="2248729"/>
            <a:ext cx="3983831" cy="2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8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A5D87E-2FE3-47FE-B759-74C3901F9D0F}"/>
              </a:ext>
            </a:extLst>
          </p:cNvPr>
          <p:cNvSpPr txBox="1"/>
          <p:nvPr/>
        </p:nvSpPr>
        <p:spPr>
          <a:xfrm>
            <a:off x="2886727" y="5754998"/>
            <a:ext cx="3370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https://lis35.online/</a:t>
            </a:r>
            <a:endParaRPr lang="ru-RU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5B21A2-9D11-415D-9AC4-B4FF7C6B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14" y="933480"/>
            <a:ext cx="4744571" cy="47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</TotalTime>
  <Words>215</Words>
  <Application>Microsoft Office PowerPoint</Application>
  <PresentationFormat>Экран (4:3)</PresentationFormat>
  <Paragraphs>74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пк</dc:creator>
  <dc:description/>
  <cp:lastModifiedBy>Kolychev Nikita</cp:lastModifiedBy>
  <cp:revision>97</cp:revision>
  <dcterms:created xsi:type="dcterms:W3CDTF">2021-02-24T17:53:00Z</dcterms:created>
  <dcterms:modified xsi:type="dcterms:W3CDTF">2024-06-20T20:48:29Z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